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3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4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4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3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6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8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0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C43E-C6C1-4F48-A90A-BDFDD0FE5D6B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03AF-3184-44BD-9749-8542DA36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02B16-A0DE-40D5-A534-E894FB242D39}"/>
              </a:ext>
            </a:extLst>
          </p:cNvPr>
          <p:cNvSpPr txBox="1"/>
          <p:nvPr/>
        </p:nvSpPr>
        <p:spPr>
          <a:xfrm>
            <a:off x="895928" y="969819"/>
            <a:ext cx="7241308" cy="1782617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Артикуляционная гимнастика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DCD42-CD15-466C-93CF-E388562DB650}"/>
              </a:ext>
            </a:extLst>
          </p:cNvPr>
          <p:cNvSpPr txBox="1"/>
          <p:nvPr/>
        </p:nvSpPr>
        <p:spPr>
          <a:xfrm>
            <a:off x="581891" y="3519053"/>
            <a:ext cx="81834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Консультация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61920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1162A2-082C-427D-8ACC-503489050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94789" y="771207"/>
            <a:ext cx="8673720" cy="53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57FFC1-28B9-49E4-AE6B-D081954E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0" y="510727"/>
            <a:ext cx="8709958" cy="54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DCB675-C7A7-49F7-8EB8-1EBA00CAC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260"/>
          <a:stretch/>
        </p:blipFill>
        <p:spPr>
          <a:xfrm>
            <a:off x="168447" y="783227"/>
            <a:ext cx="8807105" cy="44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70BB18-A92C-4147-8A99-B9A91A5ED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54"/>
          <a:stretch/>
        </p:blipFill>
        <p:spPr>
          <a:xfrm>
            <a:off x="743421" y="434110"/>
            <a:ext cx="7657158" cy="62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79FBE8-C524-4D53-9181-E9E8BF1D8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934"/>
          <a:stretch/>
        </p:blipFill>
        <p:spPr>
          <a:xfrm>
            <a:off x="909277" y="310832"/>
            <a:ext cx="7325445" cy="62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5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B456EF-A6DA-4C2A-8B0B-C996087A9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75"/>
          <a:stretch/>
        </p:blipFill>
        <p:spPr>
          <a:xfrm>
            <a:off x="168243" y="768927"/>
            <a:ext cx="8807514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81D79E-0DA6-437F-9D08-C42390DA9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67"/>
          <a:stretch/>
        </p:blipFill>
        <p:spPr>
          <a:xfrm>
            <a:off x="134966" y="702883"/>
            <a:ext cx="9009034" cy="51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D6B08D-604A-45F7-A4B6-D579E9F2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20"/>
          <a:stretch/>
        </p:blipFill>
        <p:spPr>
          <a:xfrm>
            <a:off x="655782" y="378690"/>
            <a:ext cx="7989453" cy="63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93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Гульсиня Гибадуллина</dc:creator>
  <cp:lastModifiedBy>Гульсиня Гибадуллина</cp:lastModifiedBy>
  <cp:revision>5</cp:revision>
  <dcterms:created xsi:type="dcterms:W3CDTF">2025-09-25T04:25:11Z</dcterms:created>
  <dcterms:modified xsi:type="dcterms:W3CDTF">2025-09-25T07:36:47Z</dcterms:modified>
</cp:coreProperties>
</file>